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7" r:id="rId5"/>
    <p:sldId id="256" r:id="rId6"/>
    <p:sldId id="257" r:id="rId7"/>
    <p:sldId id="258" r:id="rId8"/>
    <p:sldId id="259" r:id="rId9"/>
    <p:sldId id="260" r:id="rId10"/>
    <p:sldId id="261" r:id="rId11"/>
    <p:sldId id="278" r:id="rId12"/>
    <p:sldId id="262" r:id="rId13"/>
    <p:sldId id="266" r:id="rId14"/>
    <p:sldId id="264" r:id="rId15"/>
    <p:sldId id="263" r:id="rId16"/>
    <p:sldId id="265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0DCCBE-5F35-4096-A380-B7EB5375580C}" v="142" dt="2023-04-26T08:00:26.1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a Jankovcová" userId="1aa0a106-32af-4fad-960e-858b12dcc259" providerId="ADAL" clId="{090DCCBE-5F35-4096-A380-B7EB5375580C}"/>
    <pc:docChg chg="undo custSel addSld modSld sldOrd modMainMaster">
      <pc:chgData name="Jana Jankovcová" userId="1aa0a106-32af-4fad-960e-858b12dcc259" providerId="ADAL" clId="{090DCCBE-5F35-4096-A380-B7EB5375580C}" dt="2023-04-26T08:11:25.405" v="834" actId="1076"/>
      <pc:docMkLst>
        <pc:docMk/>
      </pc:docMkLst>
      <pc:sldChg chg="setBg">
        <pc:chgData name="Jana Jankovcová" userId="1aa0a106-32af-4fad-960e-858b12dcc259" providerId="ADAL" clId="{090DCCBE-5F35-4096-A380-B7EB5375580C}" dt="2023-04-26T07:58:50.618" v="758"/>
        <pc:sldMkLst>
          <pc:docMk/>
          <pc:sldMk cId="3292470032" sldId="256"/>
        </pc:sldMkLst>
      </pc:sldChg>
      <pc:sldChg chg="modSp mod setBg">
        <pc:chgData name="Jana Jankovcová" userId="1aa0a106-32af-4fad-960e-858b12dcc259" providerId="ADAL" clId="{090DCCBE-5F35-4096-A380-B7EB5375580C}" dt="2023-04-26T07:58:50.618" v="758"/>
        <pc:sldMkLst>
          <pc:docMk/>
          <pc:sldMk cId="2404051284" sldId="257"/>
        </pc:sldMkLst>
        <pc:spChg chg="mod">
          <ac:chgData name="Jana Jankovcová" userId="1aa0a106-32af-4fad-960e-858b12dcc259" providerId="ADAL" clId="{090DCCBE-5F35-4096-A380-B7EB5375580C}" dt="2023-04-26T07:57:27.902" v="752" actId="113"/>
          <ac:spMkLst>
            <pc:docMk/>
            <pc:sldMk cId="2404051284" sldId="257"/>
            <ac:spMk id="5" creationId="{C15ABDA5-2110-8CAE-2801-9130140D38B7}"/>
          </ac:spMkLst>
        </pc:spChg>
      </pc:sldChg>
      <pc:sldChg chg="addSp delSp modSp mod">
        <pc:chgData name="Jana Jankovcová" userId="1aa0a106-32af-4fad-960e-858b12dcc259" providerId="ADAL" clId="{090DCCBE-5F35-4096-A380-B7EB5375580C}" dt="2023-04-26T06:51:12.823" v="69" actId="6549"/>
        <pc:sldMkLst>
          <pc:docMk/>
          <pc:sldMk cId="2448998394" sldId="258"/>
        </pc:sldMkLst>
        <pc:spChg chg="add del mod">
          <ac:chgData name="Jana Jankovcová" userId="1aa0a106-32af-4fad-960e-858b12dcc259" providerId="ADAL" clId="{090DCCBE-5F35-4096-A380-B7EB5375580C}" dt="2023-04-26T06:48:11.566" v="33" actId="478"/>
          <ac:spMkLst>
            <pc:docMk/>
            <pc:sldMk cId="2448998394" sldId="258"/>
            <ac:spMk id="7" creationId="{5A3309E2-2B44-E413-B5B4-110A6491CF0F}"/>
          </ac:spMkLst>
        </pc:spChg>
        <pc:spChg chg="add mod">
          <ac:chgData name="Jana Jankovcová" userId="1aa0a106-32af-4fad-960e-858b12dcc259" providerId="ADAL" clId="{090DCCBE-5F35-4096-A380-B7EB5375580C}" dt="2023-04-26T06:50:47.382" v="65" actId="1076"/>
          <ac:spMkLst>
            <pc:docMk/>
            <pc:sldMk cId="2448998394" sldId="258"/>
            <ac:spMk id="9" creationId="{808B6171-4BCA-95F6-835D-A35A5B215832}"/>
          </ac:spMkLst>
        </pc:spChg>
        <pc:spChg chg="add mod">
          <ac:chgData name="Jana Jankovcová" userId="1aa0a106-32af-4fad-960e-858b12dcc259" providerId="ADAL" clId="{090DCCBE-5F35-4096-A380-B7EB5375580C}" dt="2023-04-26T06:51:12.823" v="69" actId="6549"/>
          <ac:spMkLst>
            <pc:docMk/>
            <pc:sldMk cId="2448998394" sldId="258"/>
            <ac:spMk id="11" creationId="{7D382B12-4AF8-B753-034D-A2A905C12552}"/>
          </ac:spMkLst>
        </pc:spChg>
        <pc:picChg chg="add mod">
          <ac:chgData name="Jana Jankovcová" userId="1aa0a106-32af-4fad-960e-858b12dcc259" providerId="ADAL" clId="{090DCCBE-5F35-4096-A380-B7EB5375580C}" dt="2023-04-26T06:50:51.003" v="66" actId="1076"/>
          <ac:picMkLst>
            <pc:docMk/>
            <pc:sldMk cId="2448998394" sldId="258"/>
            <ac:picMk id="3" creationId="{AA621DA8-5EA3-39C2-70BC-7C4EB3C1F4D5}"/>
          </ac:picMkLst>
        </pc:picChg>
        <pc:picChg chg="add mod">
          <ac:chgData name="Jana Jankovcová" userId="1aa0a106-32af-4fad-960e-858b12dcc259" providerId="ADAL" clId="{090DCCBE-5F35-4096-A380-B7EB5375580C}" dt="2023-04-26T06:43:19.273" v="17" actId="1076"/>
          <ac:picMkLst>
            <pc:docMk/>
            <pc:sldMk cId="2448998394" sldId="258"/>
            <ac:picMk id="5" creationId="{6D00FFE8-4FB5-3B0B-31CA-0E46F9F8DD94}"/>
          </ac:picMkLst>
        </pc:picChg>
      </pc:sldChg>
      <pc:sldChg chg="addSp delSp modSp mod">
        <pc:chgData name="Jana Jankovcová" userId="1aa0a106-32af-4fad-960e-858b12dcc259" providerId="ADAL" clId="{090DCCBE-5F35-4096-A380-B7EB5375580C}" dt="2023-04-26T07:02:12.153" v="229" actId="1076"/>
        <pc:sldMkLst>
          <pc:docMk/>
          <pc:sldMk cId="1486458010" sldId="259"/>
        </pc:sldMkLst>
        <pc:spChg chg="add mod">
          <ac:chgData name="Jana Jankovcová" userId="1aa0a106-32af-4fad-960e-858b12dcc259" providerId="ADAL" clId="{090DCCBE-5F35-4096-A380-B7EB5375580C}" dt="2023-04-26T06:59:43.163" v="203" actId="14100"/>
          <ac:spMkLst>
            <pc:docMk/>
            <pc:sldMk cId="1486458010" sldId="259"/>
            <ac:spMk id="11" creationId="{D4B9A712-CB1E-ED8B-5414-6A747644BF62}"/>
          </ac:spMkLst>
        </pc:spChg>
        <pc:spChg chg="add mod">
          <ac:chgData name="Jana Jankovcová" userId="1aa0a106-32af-4fad-960e-858b12dcc259" providerId="ADAL" clId="{090DCCBE-5F35-4096-A380-B7EB5375580C}" dt="2023-04-26T07:00:56.569" v="214" actId="123"/>
          <ac:spMkLst>
            <pc:docMk/>
            <pc:sldMk cId="1486458010" sldId="259"/>
            <ac:spMk id="13" creationId="{8BE358AB-99A2-34CD-711C-1D81857DFF94}"/>
          </ac:spMkLst>
        </pc:spChg>
        <pc:picChg chg="add mod">
          <ac:chgData name="Jana Jankovcová" userId="1aa0a106-32af-4fad-960e-858b12dcc259" providerId="ADAL" clId="{090DCCBE-5F35-4096-A380-B7EB5375580C}" dt="2023-04-26T06:51:42.105" v="72" actId="1076"/>
          <ac:picMkLst>
            <pc:docMk/>
            <pc:sldMk cId="1486458010" sldId="259"/>
            <ac:picMk id="3" creationId="{2F64BE29-A452-2627-88E9-68C89DF12071}"/>
          </ac:picMkLst>
        </pc:picChg>
        <pc:picChg chg="add del mod">
          <ac:chgData name="Jana Jankovcová" userId="1aa0a106-32af-4fad-960e-858b12dcc259" providerId="ADAL" clId="{090DCCBE-5F35-4096-A380-B7EB5375580C}" dt="2023-04-26T06:59:30.849" v="201" actId="478"/>
          <ac:picMkLst>
            <pc:docMk/>
            <pc:sldMk cId="1486458010" sldId="259"/>
            <ac:picMk id="5" creationId="{32E25B68-0747-DFE1-2291-35657C228983}"/>
          </ac:picMkLst>
        </pc:picChg>
        <pc:picChg chg="add del mod">
          <ac:chgData name="Jana Jankovcová" userId="1aa0a106-32af-4fad-960e-858b12dcc259" providerId="ADAL" clId="{090DCCBE-5F35-4096-A380-B7EB5375580C}" dt="2023-04-26T06:52:40.229" v="79" actId="478"/>
          <ac:picMkLst>
            <pc:docMk/>
            <pc:sldMk cId="1486458010" sldId="259"/>
            <ac:picMk id="7" creationId="{367E9642-A6EF-6AD9-3E76-88F7DA88B1EC}"/>
          </ac:picMkLst>
        </pc:picChg>
        <pc:picChg chg="add del mod">
          <ac:chgData name="Jana Jankovcová" userId="1aa0a106-32af-4fad-960e-858b12dcc259" providerId="ADAL" clId="{090DCCBE-5F35-4096-A380-B7EB5375580C}" dt="2023-04-26T06:52:56.430" v="81" actId="478"/>
          <ac:picMkLst>
            <pc:docMk/>
            <pc:sldMk cId="1486458010" sldId="259"/>
            <ac:picMk id="9" creationId="{3D7F0AEE-13D3-D58C-AB19-8F719388F26F}"/>
          </ac:picMkLst>
        </pc:picChg>
        <pc:picChg chg="add del mod">
          <ac:chgData name="Jana Jankovcová" userId="1aa0a106-32af-4fad-960e-858b12dcc259" providerId="ADAL" clId="{090DCCBE-5F35-4096-A380-B7EB5375580C}" dt="2023-04-26T07:01:10.007" v="216" actId="478"/>
          <ac:picMkLst>
            <pc:docMk/>
            <pc:sldMk cId="1486458010" sldId="259"/>
            <ac:picMk id="15" creationId="{0802DCB2-501E-5452-F386-B313EC31EF04}"/>
          </ac:picMkLst>
        </pc:picChg>
        <pc:picChg chg="add mod">
          <ac:chgData name="Jana Jankovcová" userId="1aa0a106-32af-4fad-960e-858b12dcc259" providerId="ADAL" clId="{090DCCBE-5F35-4096-A380-B7EB5375580C}" dt="2023-04-26T07:02:12.153" v="229" actId="1076"/>
          <ac:picMkLst>
            <pc:docMk/>
            <pc:sldMk cId="1486458010" sldId="259"/>
            <ac:picMk id="17" creationId="{E2D926B4-7CB1-3E6A-279A-BA251214FF4D}"/>
          </ac:picMkLst>
        </pc:picChg>
        <pc:picChg chg="add mod">
          <ac:chgData name="Jana Jankovcová" userId="1aa0a106-32af-4fad-960e-858b12dcc259" providerId="ADAL" clId="{090DCCBE-5F35-4096-A380-B7EB5375580C}" dt="2023-04-26T07:02:05.665" v="228" actId="1076"/>
          <ac:picMkLst>
            <pc:docMk/>
            <pc:sldMk cId="1486458010" sldId="259"/>
            <ac:picMk id="19" creationId="{51566FA8-EA76-E4F2-DFB0-7A1C09A68DCB}"/>
          </ac:picMkLst>
        </pc:picChg>
      </pc:sldChg>
      <pc:sldChg chg="addSp delSp modSp mod">
        <pc:chgData name="Jana Jankovcová" userId="1aa0a106-32af-4fad-960e-858b12dcc259" providerId="ADAL" clId="{090DCCBE-5F35-4096-A380-B7EB5375580C}" dt="2023-04-26T07:02:34.825" v="230" actId="1076"/>
        <pc:sldMkLst>
          <pc:docMk/>
          <pc:sldMk cId="113734633" sldId="260"/>
        </pc:sldMkLst>
        <pc:spChg chg="add mod">
          <ac:chgData name="Jana Jankovcová" userId="1aa0a106-32af-4fad-960e-858b12dcc259" providerId="ADAL" clId="{090DCCBE-5F35-4096-A380-B7EB5375580C}" dt="2023-04-26T07:02:34.825" v="230" actId="1076"/>
          <ac:spMkLst>
            <pc:docMk/>
            <pc:sldMk cId="113734633" sldId="260"/>
            <ac:spMk id="3" creationId="{347C3C82-76E1-04A1-8D01-0B0AAC1C3282}"/>
          </ac:spMkLst>
        </pc:spChg>
        <pc:picChg chg="add del mod">
          <ac:chgData name="Jana Jankovcová" userId="1aa0a106-32af-4fad-960e-858b12dcc259" providerId="ADAL" clId="{090DCCBE-5F35-4096-A380-B7EB5375580C}" dt="2023-04-26T06:58:51.737" v="194" actId="1076"/>
          <ac:picMkLst>
            <pc:docMk/>
            <pc:sldMk cId="113734633" sldId="260"/>
            <ac:picMk id="5" creationId="{DA7DD027-8B93-E09D-5A5E-BE23070589C4}"/>
          </ac:picMkLst>
        </pc:picChg>
      </pc:sldChg>
      <pc:sldChg chg="addSp delSp modSp new mod">
        <pc:chgData name="Jana Jankovcová" userId="1aa0a106-32af-4fad-960e-858b12dcc259" providerId="ADAL" clId="{090DCCBE-5F35-4096-A380-B7EB5375580C}" dt="2023-04-26T07:04:55.706" v="259" actId="1076"/>
        <pc:sldMkLst>
          <pc:docMk/>
          <pc:sldMk cId="2336044769" sldId="261"/>
        </pc:sldMkLst>
        <pc:spChg chg="add mod">
          <ac:chgData name="Jana Jankovcová" userId="1aa0a106-32af-4fad-960e-858b12dcc259" providerId="ADAL" clId="{090DCCBE-5F35-4096-A380-B7EB5375580C}" dt="2023-04-26T07:02:48.616" v="231" actId="21"/>
          <ac:spMkLst>
            <pc:docMk/>
            <pc:sldMk cId="2336044769" sldId="261"/>
            <ac:spMk id="3" creationId="{8D9125BD-D624-78FC-5322-6530E75BECF3}"/>
          </ac:spMkLst>
        </pc:spChg>
        <pc:picChg chg="add del mod">
          <ac:chgData name="Jana Jankovcová" userId="1aa0a106-32af-4fad-960e-858b12dcc259" providerId="ADAL" clId="{090DCCBE-5F35-4096-A380-B7EB5375580C}" dt="2023-04-26T07:03:52.569" v="242" actId="478"/>
          <ac:picMkLst>
            <pc:docMk/>
            <pc:sldMk cId="2336044769" sldId="261"/>
            <ac:picMk id="5" creationId="{5235E70D-74D5-278B-8A8A-E3A5D1378C04}"/>
          </ac:picMkLst>
        </pc:picChg>
        <pc:picChg chg="add del mod">
          <ac:chgData name="Jana Jankovcová" userId="1aa0a106-32af-4fad-960e-858b12dcc259" providerId="ADAL" clId="{090DCCBE-5F35-4096-A380-B7EB5375580C}" dt="2023-04-26T07:03:50.469" v="241" actId="478"/>
          <ac:picMkLst>
            <pc:docMk/>
            <pc:sldMk cId="2336044769" sldId="261"/>
            <ac:picMk id="7" creationId="{C23E6A3E-EDF9-D00A-EF4B-46DAC57014EF}"/>
          </ac:picMkLst>
        </pc:picChg>
        <pc:picChg chg="add mod">
          <ac:chgData name="Jana Jankovcová" userId="1aa0a106-32af-4fad-960e-858b12dcc259" providerId="ADAL" clId="{090DCCBE-5F35-4096-A380-B7EB5375580C}" dt="2023-04-26T07:04:42.273" v="254" actId="1076"/>
          <ac:picMkLst>
            <pc:docMk/>
            <pc:sldMk cId="2336044769" sldId="261"/>
            <ac:picMk id="9" creationId="{D8E9953A-C703-BC7A-F59E-3A0238C6BB86}"/>
          </ac:picMkLst>
        </pc:picChg>
        <pc:picChg chg="add mod">
          <ac:chgData name="Jana Jankovcová" userId="1aa0a106-32af-4fad-960e-858b12dcc259" providerId="ADAL" clId="{090DCCBE-5F35-4096-A380-B7EB5375580C}" dt="2023-04-26T07:04:43.681" v="255" actId="1076"/>
          <ac:picMkLst>
            <pc:docMk/>
            <pc:sldMk cId="2336044769" sldId="261"/>
            <ac:picMk id="11" creationId="{6836C300-86E8-CF7F-EDC6-E2EF498F736E}"/>
          </ac:picMkLst>
        </pc:picChg>
        <pc:picChg chg="add mod">
          <ac:chgData name="Jana Jankovcová" userId="1aa0a106-32af-4fad-960e-858b12dcc259" providerId="ADAL" clId="{090DCCBE-5F35-4096-A380-B7EB5375580C}" dt="2023-04-26T07:04:55.706" v="259" actId="1076"/>
          <ac:picMkLst>
            <pc:docMk/>
            <pc:sldMk cId="2336044769" sldId="261"/>
            <ac:picMk id="13" creationId="{EDA26CEB-5F68-A4C0-D4F6-42258485628D}"/>
          </ac:picMkLst>
        </pc:picChg>
      </pc:sldChg>
      <pc:sldChg chg="addSp delSp modSp add mod">
        <pc:chgData name="Jana Jankovcová" userId="1aa0a106-32af-4fad-960e-858b12dcc259" providerId="ADAL" clId="{090DCCBE-5F35-4096-A380-B7EB5375580C}" dt="2023-04-26T07:07:12.321" v="278" actId="1076"/>
        <pc:sldMkLst>
          <pc:docMk/>
          <pc:sldMk cId="335274789" sldId="262"/>
        </pc:sldMkLst>
        <pc:spChg chg="add mod">
          <ac:chgData name="Jana Jankovcová" userId="1aa0a106-32af-4fad-960e-858b12dcc259" providerId="ADAL" clId="{090DCCBE-5F35-4096-A380-B7EB5375580C}" dt="2023-04-26T07:05:33.233" v="264" actId="1076"/>
          <ac:spMkLst>
            <pc:docMk/>
            <pc:sldMk cId="335274789" sldId="262"/>
            <ac:spMk id="3" creationId="{397D85B8-AA90-045A-99BB-CF37278E0122}"/>
          </ac:spMkLst>
        </pc:spChg>
        <pc:picChg chg="add mod">
          <ac:chgData name="Jana Jankovcová" userId="1aa0a106-32af-4fad-960e-858b12dcc259" providerId="ADAL" clId="{090DCCBE-5F35-4096-A380-B7EB5375580C}" dt="2023-04-26T07:05:58.769" v="267" actId="1076"/>
          <ac:picMkLst>
            <pc:docMk/>
            <pc:sldMk cId="335274789" sldId="262"/>
            <ac:picMk id="5" creationId="{988DB203-F0B0-A739-D078-D42A143369A3}"/>
          </ac:picMkLst>
        </pc:picChg>
        <pc:picChg chg="add del mod">
          <ac:chgData name="Jana Jankovcová" userId="1aa0a106-32af-4fad-960e-858b12dcc259" providerId="ADAL" clId="{090DCCBE-5F35-4096-A380-B7EB5375580C}" dt="2023-04-26T07:06:23.827" v="269" actId="478"/>
          <ac:picMkLst>
            <pc:docMk/>
            <pc:sldMk cId="335274789" sldId="262"/>
            <ac:picMk id="7" creationId="{49FFED36-7603-46B6-E421-793C915526F0}"/>
          </ac:picMkLst>
        </pc:picChg>
        <pc:picChg chg="add mod">
          <ac:chgData name="Jana Jankovcová" userId="1aa0a106-32af-4fad-960e-858b12dcc259" providerId="ADAL" clId="{090DCCBE-5F35-4096-A380-B7EB5375580C}" dt="2023-04-26T07:06:43.449" v="273" actId="1076"/>
          <ac:picMkLst>
            <pc:docMk/>
            <pc:sldMk cId="335274789" sldId="262"/>
            <ac:picMk id="9" creationId="{4EB78D22-91E9-7B79-7BD4-26C8DAFEDA68}"/>
          </ac:picMkLst>
        </pc:picChg>
        <pc:picChg chg="add mod">
          <ac:chgData name="Jana Jankovcová" userId="1aa0a106-32af-4fad-960e-858b12dcc259" providerId="ADAL" clId="{090DCCBE-5F35-4096-A380-B7EB5375580C}" dt="2023-04-26T07:07:12.321" v="278" actId="1076"/>
          <ac:picMkLst>
            <pc:docMk/>
            <pc:sldMk cId="335274789" sldId="262"/>
            <ac:picMk id="11" creationId="{EE4EE4FC-A5DB-07EA-405C-7AD76F142C64}"/>
          </ac:picMkLst>
        </pc:picChg>
      </pc:sldChg>
      <pc:sldChg chg="addSp delSp modSp add mod">
        <pc:chgData name="Jana Jankovcová" userId="1aa0a106-32af-4fad-960e-858b12dcc259" providerId="ADAL" clId="{090DCCBE-5F35-4096-A380-B7EB5375580C}" dt="2023-04-26T07:21:21.882" v="316" actId="1076"/>
        <pc:sldMkLst>
          <pc:docMk/>
          <pc:sldMk cId="4041754044" sldId="263"/>
        </pc:sldMkLst>
        <pc:spChg chg="add del mod">
          <ac:chgData name="Jana Jankovcová" userId="1aa0a106-32af-4fad-960e-858b12dcc259" providerId="ADAL" clId="{090DCCBE-5F35-4096-A380-B7EB5375580C}" dt="2023-04-26T07:20:46.595" v="306" actId="21"/>
          <ac:spMkLst>
            <pc:docMk/>
            <pc:sldMk cId="4041754044" sldId="263"/>
            <ac:spMk id="3" creationId="{56DDB9FB-2633-0C93-9252-5CE073F476FD}"/>
          </ac:spMkLst>
        </pc:spChg>
        <pc:picChg chg="add mod">
          <ac:chgData name="Jana Jankovcová" userId="1aa0a106-32af-4fad-960e-858b12dcc259" providerId="ADAL" clId="{090DCCBE-5F35-4096-A380-B7EB5375580C}" dt="2023-04-26T07:21:21.882" v="316" actId="1076"/>
          <ac:picMkLst>
            <pc:docMk/>
            <pc:sldMk cId="4041754044" sldId="263"/>
            <ac:picMk id="5" creationId="{1291F686-B969-2255-1728-275311DF218E}"/>
          </ac:picMkLst>
        </pc:picChg>
      </pc:sldChg>
      <pc:sldChg chg="addSp modSp new mod ord">
        <pc:chgData name="Jana Jankovcová" userId="1aa0a106-32af-4fad-960e-858b12dcc259" providerId="ADAL" clId="{090DCCBE-5F35-4096-A380-B7EB5375580C}" dt="2023-04-26T07:21:05.078" v="311"/>
        <pc:sldMkLst>
          <pc:docMk/>
          <pc:sldMk cId="4282156960" sldId="264"/>
        </pc:sldMkLst>
        <pc:spChg chg="add mod">
          <ac:chgData name="Jana Jankovcová" userId="1aa0a106-32af-4fad-960e-858b12dcc259" providerId="ADAL" clId="{090DCCBE-5F35-4096-A380-B7EB5375580C}" dt="2023-04-26T07:19:43.970" v="297" actId="1076"/>
          <ac:spMkLst>
            <pc:docMk/>
            <pc:sldMk cId="4282156960" sldId="264"/>
            <ac:spMk id="3" creationId="{0F8D0607-82E2-3B1E-14B4-D43A6B96BF6E}"/>
          </ac:spMkLst>
        </pc:spChg>
        <pc:picChg chg="add mod">
          <ac:chgData name="Jana Jankovcová" userId="1aa0a106-32af-4fad-960e-858b12dcc259" providerId="ADAL" clId="{090DCCBE-5F35-4096-A380-B7EB5375580C}" dt="2023-04-26T07:19:35.906" v="295" actId="1076"/>
          <ac:picMkLst>
            <pc:docMk/>
            <pc:sldMk cId="4282156960" sldId="264"/>
            <ac:picMk id="5" creationId="{F6CE372E-ECD7-DDA9-07D2-12FD1FAA1098}"/>
          </ac:picMkLst>
        </pc:picChg>
      </pc:sldChg>
      <pc:sldChg chg="addSp delSp modSp new mod">
        <pc:chgData name="Jana Jankovcová" userId="1aa0a106-32af-4fad-960e-858b12dcc259" providerId="ADAL" clId="{090DCCBE-5F35-4096-A380-B7EB5375580C}" dt="2023-04-26T07:24:19.466" v="341" actId="1076"/>
        <pc:sldMkLst>
          <pc:docMk/>
          <pc:sldMk cId="636376372" sldId="265"/>
        </pc:sldMkLst>
        <pc:spChg chg="add del mod">
          <ac:chgData name="Jana Jankovcová" userId="1aa0a106-32af-4fad-960e-858b12dcc259" providerId="ADAL" clId="{090DCCBE-5F35-4096-A380-B7EB5375580C}" dt="2023-04-26T07:20:53.863" v="308" actId="478"/>
          <ac:spMkLst>
            <pc:docMk/>
            <pc:sldMk cId="636376372" sldId="265"/>
            <ac:spMk id="3" creationId="{5D7CEAA2-7687-6B1A-64B7-4FD181D7A456}"/>
          </ac:spMkLst>
        </pc:spChg>
        <pc:spChg chg="add mod">
          <ac:chgData name="Jana Jankovcová" userId="1aa0a106-32af-4fad-960e-858b12dcc259" providerId="ADAL" clId="{090DCCBE-5F35-4096-A380-B7EB5375580C}" dt="2023-04-26T07:24:19.466" v="341" actId="1076"/>
          <ac:spMkLst>
            <pc:docMk/>
            <pc:sldMk cId="636376372" sldId="265"/>
            <ac:spMk id="4" creationId="{8E34A4AE-63B1-BCFC-7693-1A10E86BF4DF}"/>
          </ac:spMkLst>
        </pc:spChg>
        <pc:picChg chg="add mod">
          <ac:chgData name="Jana Jankovcová" userId="1aa0a106-32af-4fad-960e-858b12dcc259" providerId="ADAL" clId="{090DCCBE-5F35-4096-A380-B7EB5375580C}" dt="2023-04-26T07:21:39.050" v="319" actId="1076"/>
          <ac:picMkLst>
            <pc:docMk/>
            <pc:sldMk cId="636376372" sldId="265"/>
            <ac:picMk id="6" creationId="{8375D4BE-0284-B28E-35D9-04F135C4D956}"/>
          </ac:picMkLst>
        </pc:picChg>
        <pc:picChg chg="add mod">
          <ac:chgData name="Jana Jankovcová" userId="1aa0a106-32af-4fad-960e-858b12dcc259" providerId="ADAL" clId="{090DCCBE-5F35-4096-A380-B7EB5375580C}" dt="2023-04-26T07:23:55.058" v="333" actId="1076"/>
          <ac:picMkLst>
            <pc:docMk/>
            <pc:sldMk cId="636376372" sldId="265"/>
            <ac:picMk id="8" creationId="{B27FD340-3648-7464-A2A9-536CE5F31A34}"/>
          </ac:picMkLst>
        </pc:picChg>
        <pc:picChg chg="add mod">
          <ac:chgData name="Jana Jankovcová" userId="1aa0a106-32af-4fad-960e-858b12dcc259" providerId="ADAL" clId="{090DCCBE-5F35-4096-A380-B7EB5375580C}" dt="2023-04-26T07:24:16.170" v="340" actId="1076"/>
          <ac:picMkLst>
            <pc:docMk/>
            <pc:sldMk cId="636376372" sldId="265"/>
            <ac:picMk id="10" creationId="{4ECEA684-F56E-5BA7-E18C-49B47D5264B7}"/>
          </ac:picMkLst>
        </pc:picChg>
      </pc:sldChg>
      <pc:sldChg chg="addSp modSp new mod">
        <pc:chgData name="Jana Jankovcová" userId="1aa0a106-32af-4fad-960e-858b12dcc259" providerId="ADAL" clId="{090DCCBE-5F35-4096-A380-B7EB5375580C}" dt="2023-04-26T07:23:31.322" v="325" actId="1076"/>
        <pc:sldMkLst>
          <pc:docMk/>
          <pc:sldMk cId="2665896757" sldId="266"/>
        </pc:sldMkLst>
        <pc:picChg chg="add mod">
          <ac:chgData name="Jana Jankovcová" userId="1aa0a106-32af-4fad-960e-858b12dcc259" providerId="ADAL" clId="{090DCCBE-5F35-4096-A380-B7EB5375580C}" dt="2023-04-26T07:23:31.322" v="325" actId="1076"/>
          <ac:picMkLst>
            <pc:docMk/>
            <pc:sldMk cId="2665896757" sldId="266"/>
            <ac:picMk id="3" creationId="{1FF4B130-D586-0391-8DE4-4C1989E1F1AF}"/>
          </ac:picMkLst>
        </pc:picChg>
      </pc:sldChg>
      <pc:sldChg chg="addSp modSp new mod">
        <pc:chgData name="Jana Jankovcová" userId="1aa0a106-32af-4fad-960e-858b12dcc259" providerId="ADAL" clId="{090DCCBE-5F35-4096-A380-B7EB5375580C}" dt="2023-04-26T07:24:41.553" v="347" actId="1076"/>
        <pc:sldMkLst>
          <pc:docMk/>
          <pc:sldMk cId="512653253" sldId="267"/>
        </pc:sldMkLst>
        <pc:picChg chg="add mod">
          <ac:chgData name="Jana Jankovcová" userId="1aa0a106-32af-4fad-960e-858b12dcc259" providerId="ADAL" clId="{090DCCBE-5F35-4096-A380-B7EB5375580C}" dt="2023-04-26T07:24:41.553" v="347" actId="1076"/>
          <ac:picMkLst>
            <pc:docMk/>
            <pc:sldMk cId="512653253" sldId="267"/>
            <ac:picMk id="3" creationId="{05A5639D-BF60-A8A5-A2B3-07DE7BFF7977}"/>
          </ac:picMkLst>
        </pc:picChg>
      </pc:sldChg>
      <pc:sldChg chg="addSp modSp new mod">
        <pc:chgData name="Jana Jankovcová" userId="1aa0a106-32af-4fad-960e-858b12dcc259" providerId="ADAL" clId="{090DCCBE-5F35-4096-A380-B7EB5375580C}" dt="2023-04-26T07:25:08.586" v="354" actId="1076"/>
        <pc:sldMkLst>
          <pc:docMk/>
          <pc:sldMk cId="2824545672" sldId="268"/>
        </pc:sldMkLst>
        <pc:picChg chg="add mod">
          <ac:chgData name="Jana Jankovcová" userId="1aa0a106-32af-4fad-960e-858b12dcc259" providerId="ADAL" clId="{090DCCBE-5F35-4096-A380-B7EB5375580C}" dt="2023-04-26T07:25:08.586" v="354" actId="1076"/>
          <ac:picMkLst>
            <pc:docMk/>
            <pc:sldMk cId="2824545672" sldId="268"/>
            <ac:picMk id="3" creationId="{D73E92FC-F88F-F265-D037-628CF1E00EED}"/>
          </ac:picMkLst>
        </pc:picChg>
        <pc:picChg chg="add mod">
          <ac:chgData name="Jana Jankovcová" userId="1aa0a106-32af-4fad-960e-858b12dcc259" providerId="ADAL" clId="{090DCCBE-5F35-4096-A380-B7EB5375580C}" dt="2023-04-26T07:25:07.018" v="353" actId="1076"/>
          <ac:picMkLst>
            <pc:docMk/>
            <pc:sldMk cId="2824545672" sldId="268"/>
            <ac:picMk id="5" creationId="{15D548BD-B3F6-8152-CAFF-14F5DF61B8C0}"/>
          </ac:picMkLst>
        </pc:picChg>
      </pc:sldChg>
      <pc:sldChg chg="addSp delSp modSp new mod">
        <pc:chgData name="Jana Jankovcová" userId="1aa0a106-32af-4fad-960e-858b12dcc259" providerId="ADAL" clId="{090DCCBE-5F35-4096-A380-B7EB5375580C}" dt="2023-04-26T07:26:03.922" v="367" actId="1076"/>
        <pc:sldMkLst>
          <pc:docMk/>
          <pc:sldMk cId="3294056063" sldId="269"/>
        </pc:sldMkLst>
        <pc:picChg chg="add del mod">
          <ac:chgData name="Jana Jankovcová" userId="1aa0a106-32af-4fad-960e-858b12dcc259" providerId="ADAL" clId="{090DCCBE-5F35-4096-A380-B7EB5375580C}" dt="2023-04-26T07:25:22.988" v="356" actId="478"/>
          <ac:picMkLst>
            <pc:docMk/>
            <pc:sldMk cId="3294056063" sldId="269"/>
            <ac:picMk id="3" creationId="{0C549C12-0AE4-3F07-2AFA-F8EEBF6558E9}"/>
          </ac:picMkLst>
        </pc:picChg>
        <pc:picChg chg="add del mod">
          <ac:chgData name="Jana Jankovcová" userId="1aa0a106-32af-4fad-960e-858b12dcc259" providerId="ADAL" clId="{090DCCBE-5F35-4096-A380-B7EB5375580C}" dt="2023-04-26T07:25:31.754" v="358" actId="478"/>
          <ac:picMkLst>
            <pc:docMk/>
            <pc:sldMk cId="3294056063" sldId="269"/>
            <ac:picMk id="5" creationId="{4162909B-8F36-D72D-B89B-6E8D8632C9D2}"/>
          </ac:picMkLst>
        </pc:picChg>
        <pc:picChg chg="add mod">
          <ac:chgData name="Jana Jankovcová" userId="1aa0a106-32af-4fad-960e-858b12dcc259" providerId="ADAL" clId="{090DCCBE-5F35-4096-A380-B7EB5375580C}" dt="2023-04-26T07:26:03.922" v="367" actId="1076"/>
          <ac:picMkLst>
            <pc:docMk/>
            <pc:sldMk cId="3294056063" sldId="269"/>
            <ac:picMk id="7" creationId="{D968EA61-EBC8-E7EC-B47D-3BBBE9FEE09A}"/>
          </ac:picMkLst>
        </pc:picChg>
        <pc:picChg chg="add mod">
          <ac:chgData name="Jana Jankovcová" userId="1aa0a106-32af-4fad-960e-858b12dcc259" providerId="ADAL" clId="{090DCCBE-5F35-4096-A380-B7EB5375580C}" dt="2023-04-26T07:26:00.033" v="366" actId="1076"/>
          <ac:picMkLst>
            <pc:docMk/>
            <pc:sldMk cId="3294056063" sldId="269"/>
            <ac:picMk id="9" creationId="{208DCE8D-8EB1-B2CD-F025-D2C973BE723A}"/>
          </ac:picMkLst>
        </pc:picChg>
      </pc:sldChg>
      <pc:sldChg chg="addSp modSp new mod">
        <pc:chgData name="Jana Jankovcová" userId="1aa0a106-32af-4fad-960e-858b12dcc259" providerId="ADAL" clId="{090DCCBE-5F35-4096-A380-B7EB5375580C}" dt="2023-04-26T07:26:54.258" v="382" actId="1076"/>
        <pc:sldMkLst>
          <pc:docMk/>
          <pc:sldMk cId="21087855" sldId="270"/>
        </pc:sldMkLst>
        <pc:picChg chg="add mod">
          <ac:chgData name="Jana Jankovcová" userId="1aa0a106-32af-4fad-960e-858b12dcc259" providerId="ADAL" clId="{090DCCBE-5F35-4096-A380-B7EB5375580C}" dt="2023-04-26T07:26:54.258" v="382" actId="1076"/>
          <ac:picMkLst>
            <pc:docMk/>
            <pc:sldMk cId="21087855" sldId="270"/>
            <ac:picMk id="3" creationId="{1821BDB9-5663-C5B4-8220-163114A0E899}"/>
          </ac:picMkLst>
        </pc:picChg>
        <pc:picChg chg="add mod">
          <ac:chgData name="Jana Jankovcová" userId="1aa0a106-32af-4fad-960e-858b12dcc259" providerId="ADAL" clId="{090DCCBE-5F35-4096-A380-B7EB5375580C}" dt="2023-04-26T07:26:50.514" v="381" actId="1076"/>
          <ac:picMkLst>
            <pc:docMk/>
            <pc:sldMk cId="21087855" sldId="270"/>
            <ac:picMk id="5" creationId="{E0428EDA-9011-70DC-C728-BA4F24F31584}"/>
          </ac:picMkLst>
        </pc:picChg>
      </pc:sldChg>
      <pc:sldChg chg="addSp delSp modSp add mod">
        <pc:chgData name="Jana Jankovcová" userId="1aa0a106-32af-4fad-960e-858b12dcc259" providerId="ADAL" clId="{090DCCBE-5F35-4096-A380-B7EB5375580C}" dt="2023-04-26T07:27:31.175" v="391" actId="478"/>
        <pc:sldMkLst>
          <pc:docMk/>
          <pc:sldMk cId="3590525064" sldId="271"/>
        </pc:sldMkLst>
        <pc:picChg chg="add mod">
          <ac:chgData name="Jana Jankovcová" userId="1aa0a106-32af-4fad-960e-858b12dcc259" providerId="ADAL" clId="{090DCCBE-5F35-4096-A380-B7EB5375580C}" dt="2023-04-26T07:27:16.475" v="389" actId="1076"/>
          <ac:picMkLst>
            <pc:docMk/>
            <pc:sldMk cId="3590525064" sldId="271"/>
            <ac:picMk id="3" creationId="{2CBF5FAA-CF5F-79B5-F2D9-86D5D49D5D8B}"/>
          </ac:picMkLst>
        </pc:picChg>
        <pc:picChg chg="add mod">
          <ac:chgData name="Jana Jankovcová" userId="1aa0a106-32af-4fad-960e-858b12dcc259" providerId="ADAL" clId="{090DCCBE-5F35-4096-A380-B7EB5375580C}" dt="2023-04-26T07:27:14.850" v="388" actId="1076"/>
          <ac:picMkLst>
            <pc:docMk/>
            <pc:sldMk cId="3590525064" sldId="271"/>
            <ac:picMk id="5" creationId="{D124BBAF-DEA9-5329-9E2B-132477F918CF}"/>
          </ac:picMkLst>
        </pc:picChg>
        <pc:picChg chg="add del mod">
          <ac:chgData name="Jana Jankovcová" userId="1aa0a106-32af-4fad-960e-858b12dcc259" providerId="ADAL" clId="{090DCCBE-5F35-4096-A380-B7EB5375580C}" dt="2023-04-26T07:27:31.175" v="391" actId="478"/>
          <ac:picMkLst>
            <pc:docMk/>
            <pc:sldMk cId="3590525064" sldId="271"/>
            <ac:picMk id="7" creationId="{D1FEC0AA-7DEE-EB99-DCEE-CB4617ADE727}"/>
          </ac:picMkLst>
        </pc:picChg>
      </pc:sldChg>
      <pc:sldChg chg="addSp modSp add mod">
        <pc:chgData name="Jana Jankovcová" userId="1aa0a106-32af-4fad-960e-858b12dcc259" providerId="ADAL" clId="{090DCCBE-5F35-4096-A380-B7EB5375580C}" dt="2023-04-26T07:27:55.498" v="397" actId="1076"/>
        <pc:sldMkLst>
          <pc:docMk/>
          <pc:sldMk cId="2364298763" sldId="272"/>
        </pc:sldMkLst>
        <pc:picChg chg="add mod">
          <ac:chgData name="Jana Jankovcová" userId="1aa0a106-32af-4fad-960e-858b12dcc259" providerId="ADAL" clId="{090DCCBE-5F35-4096-A380-B7EB5375580C}" dt="2023-04-26T07:27:43.034" v="394" actId="1076"/>
          <ac:picMkLst>
            <pc:docMk/>
            <pc:sldMk cId="2364298763" sldId="272"/>
            <ac:picMk id="3" creationId="{A184FAA9-C13D-8E24-F115-E995745464E8}"/>
          </ac:picMkLst>
        </pc:picChg>
        <pc:picChg chg="add mod">
          <ac:chgData name="Jana Jankovcová" userId="1aa0a106-32af-4fad-960e-858b12dcc259" providerId="ADAL" clId="{090DCCBE-5F35-4096-A380-B7EB5375580C}" dt="2023-04-26T07:27:55.498" v="397" actId="1076"/>
          <ac:picMkLst>
            <pc:docMk/>
            <pc:sldMk cId="2364298763" sldId="272"/>
            <ac:picMk id="5" creationId="{9F1A5501-3429-6C85-6C59-FBD97286C31A}"/>
          </ac:picMkLst>
        </pc:picChg>
      </pc:sldChg>
      <pc:sldChg chg="addSp modSp add mod">
        <pc:chgData name="Jana Jankovcová" userId="1aa0a106-32af-4fad-960e-858b12dcc259" providerId="ADAL" clId="{090DCCBE-5F35-4096-A380-B7EB5375580C}" dt="2023-04-26T07:29:04.290" v="409" actId="1076"/>
        <pc:sldMkLst>
          <pc:docMk/>
          <pc:sldMk cId="1322910865" sldId="273"/>
        </pc:sldMkLst>
        <pc:picChg chg="add mod">
          <ac:chgData name="Jana Jankovcová" userId="1aa0a106-32af-4fad-960e-858b12dcc259" providerId="ADAL" clId="{090DCCBE-5F35-4096-A380-B7EB5375580C}" dt="2023-04-26T07:28:59.706" v="407" actId="1076"/>
          <ac:picMkLst>
            <pc:docMk/>
            <pc:sldMk cId="1322910865" sldId="273"/>
            <ac:picMk id="3" creationId="{864D88DC-3185-8C11-6C6D-A9E9FF4C6983}"/>
          </ac:picMkLst>
        </pc:picChg>
        <pc:picChg chg="add mod">
          <ac:chgData name="Jana Jankovcová" userId="1aa0a106-32af-4fad-960e-858b12dcc259" providerId="ADAL" clId="{090DCCBE-5F35-4096-A380-B7EB5375580C}" dt="2023-04-26T07:29:02.322" v="408" actId="1076"/>
          <ac:picMkLst>
            <pc:docMk/>
            <pc:sldMk cId="1322910865" sldId="273"/>
            <ac:picMk id="5" creationId="{81B082DC-98BB-5FD3-BE13-ABF3BFF4C60F}"/>
          </ac:picMkLst>
        </pc:picChg>
        <pc:picChg chg="add mod">
          <ac:chgData name="Jana Jankovcová" userId="1aa0a106-32af-4fad-960e-858b12dcc259" providerId="ADAL" clId="{090DCCBE-5F35-4096-A380-B7EB5375580C}" dt="2023-04-26T07:29:04.290" v="409" actId="1076"/>
          <ac:picMkLst>
            <pc:docMk/>
            <pc:sldMk cId="1322910865" sldId="273"/>
            <ac:picMk id="7" creationId="{72C331D3-0E3E-D816-5775-97E662682E9C}"/>
          </ac:picMkLst>
        </pc:picChg>
      </pc:sldChg>
      <pc:sldChg chg="addSp modSp add mod">
        <pc:chgData name="Jana Jankovcová" userId="1aa0a106-32af-4fad-960e-858b12dcc259" providerId="ADAL" clId="{090DCCBE-5F35-4096-A380-B7EB5375580C}" dt="2023-04-26T07:29:52.434" v="422" actId="1076"/>
        <pc:sldMkLst>
          <pc:docMk/>
          <pc:sldMk cId="1212380090" sldId="274"/>
        </pc:sldMkLst>
        <pc:picChg chg="add mod">
          <ac:chgData name="Jana Jankovcová" userId="1aa0a106-32af-4fad-960e-858b12dcc259" providerId="ADAL" clId="{090DCCBE-5F35-4096-A380-B7EB5375580C}" dt="2023-04-26T07:29:51.147" v="421" actId="1076"/>
          <ac:picMkLst>
            <pc:docMk/>
            <pc:sldMk cId="1212380090" sldId="274"/>
            <ac:picMk id="3" creationId="{3E7D390A-619E-84F1-D021-28A0474BA8BE}"/>
          </ac:picMkLst>
        </pc:picChg>
        <pc:picChg chg="add mod">
          <ac:chgData name="Jana Jankovcová" userId="1aa0a106-32af-4fad-960e-858b12dcc259" providerId="ADAL" clId="{090DCCBE-5F35-4096-A380-B7EB5375580C}" dt="2023-04-26T07:29:52.434" v="422" actId="1076"/>
          <ac:picMkLst>
            <pc:docMk/>
            <pc:sldMk cId="1212380090" sldId="274"/>
            <ac:picMk id="5" creationId="{BB376E62-0426-631F-8E14-FF767DC674AD}"/>
          </ac:picMkLst>
        </pc:picChg>
      </pc:sldChg>
      <pc:sldChg chg="addSp modSp new mod">
        <pc:chgData name="Jana Jankovcová" userId="1aa0a106-32af-4fad-960e-858b12dcc259" providerId="ADAL" clId="{090DCCBE-5F35-4096-A380-B7EB5375580C}" dt="2023-04-26T07:35:46.208" v="487" actId="1076"/>
        <pc:sldMkLst>
          <pc:docMk/>
          <pc:sldMk cId="1336619481" sldId="275"/>
        </pc:sldMkLst>
        <pc:spChg chg="add mod">
          <ac:chgData name="Jana Jankovcová" userId="1aa0a106-32af-4fad-960e-858b12dcc259" providerId="ADAL" clId="{090DCCBE-5F35-4096-A380-B7EB5375580C}" dt="2023-04-26T07:35:46.208" v="487" actId="1076"/>
          <ac:spMkLst>
            <pc:docMk/>
            <pc:sldMk cId="1336619481" sldId="275"/>
            <ac:spMk id="4" creationId="{81840876-CECC-933C-DD35-E565BC9264B5}"/>
          </ac:spMkLst>
        </pc:spChg>
        <pc:picChg chg="add mod modCrop">
          <ac:chgData name="Jana Jankovcová" userId="1aa0a106-32af-4fad-960e-858b12dcc259" providerId="ADAL" clId="{090DCCBE-5F35-4096-A380-B7EB5375580C}" dt="2023-04-26T07:34:31.473" v="431" actId="14100"/>
          <ac:picMkLst>
            <pc:docMk/>
            <pc:sldMk cId="1336619481" sldId="275"/>
            <ac:picMk id="3" creationId="{64FA5BE6-FA83-9F58-267F-5F268D6E553A}"/>
          </ac:picMkLst>
        </pc:picChg>
      </pc:sldChg>
      <pc:sldChg chg="addSp modSp add mod modAnim">
        <pc:chgData name="Jana Jankovcová" userId="1aa0a106-32af-4fad-960e-858b12dcc259" providerId="ADAL" clId="{090DCCBE-5F35-4096-A380-B7EB5375580C}" dt="2023-04-26T07:37:38.674" v="494" actId="1076"/>
        <pc:sldMkLst>
          <pc:docMk/>
          <pc:sldMk cId="787641175" sldId="276"/>
        </pc:sldMkLst>
        <pc:picChg chg="add mod">
          <ac:chgData name="Jana Jankovcová" userId="1aa0a106-32af-4fad-960e-858b12dcc259" providerId="ADAL" clId="{090DCCBE-5F35-4096-A380-B7EB5375580C}" dt="2023-04-26T07:37:38.674" v="494" actId="1076"/>
          <ac:picMkLst>
            <pc:docMk/>
            <pc:sldMk cId="787641175" sldId="276"/>
            <ac:picMk id="2" creationId="{FBE47FB0-5CD8-5192-BBD3-AB636ACE1523}"/>
          </ac:picMkLst>
        </pc:picChg>
      </pc:sldChg>
      <pc:sldChg chg="addSp modSp new mod setBg">
        <pc:chgData name="Jana Jankovcová" userId="1aa0a106-32af-4fad-960e-858b12dcc259" providerId="ADAL" clId="{090DCCBE-5F35-4096-A380-B7EB5375580C}" dt="2023-04-26T08:11:25.405" v="834" actId="1076"/>
        <pc:sldMkLst>
          <pc:docMk/>
          <pc:sldMk cId="4208039776" sldId="277"/>
        </pc:sldMkLst>
        <pc:spChg chg="add mod ord">
          <ac:chgData name="Jana Jankovcová" userId="1aa0a106-32af-4fad-960e-858b12dcc259" providerId="ADAL" clId="{090DCCBE-5F35-4096-A380-B7EB5375580C}" dt="2023-04-26T08:11:25.405" v="834" actId="1076"/>
          <ac:spMkLst>
            <pc:docMk/>
            <pc:sldMk cId="4208039776" sldId="277"/>
            <ac:spMk id="2" creationId="{A5E74D80-ABC9-4710-7FD3-32B53A677BC0}"/>
          </ac:spMkLst>
        </pc:spChg>
        <pc:picChg chg="add mod">
          <ac:chgData name="Jana Jankovcová" userId="1aa0a106-32af-4fad-960e-858b12dcc259" providerId="ADAL" clId="{090DCCBE-5F35-4096-A380-B7EB5375580C}" dt="2023-04-26T07:52:47.109" v="690" actId="1076"/>
          <ac:picMkLst>
            <pc:docMk/>
            <pc:sldMk cId="4208039776" sldId="277"/>
            <ac:picMk id="4" creationId="{985D0CBD-C5BB-2DA5-F211-D44BCACC8D00}"/>
          </ac:picMkLst>
        </pc:picChg>
      </pc:sldChg>
      <pc:sldChg chg="addSp delSp modSp new mod setBg">
        <pc:chgData name="Jana Jankovcová" userId="1aa0a106-32af-4fad-960e-858b12dcc259" providerId="ADAL" clId="{090DCCBE-5F35-4096-A380-B7EB5375580C}" dt="2023-04-26T07:59:05.858" v="801"/>
        <pc:sldMkLst>
          <pc:docMk/>
          <pc:sldMk cId="1973225168" sldId="278"/>
        </pc:sldMkLst>
        <pc:picChg chg="add mod">
          <ac:chgData name="Jana Jankovcová" userId="1aa0a106-32af-4fad-960e-858b12dcc259" providerId="ADAL" clId="{090DCCBE-5F35-4096-A380-B7EB5375580C}" dt="2023-04-26T07:46:07.571" v="653" actId="1076"/>
          <ac:picMkLst>
            <pc:docMk/>
            <pc:sldMk cId="1973225168" sldId="278"/>
            <ac:picMk id="3" creationId="{61056547-AE7A-EA85-B7DC-B0056E94AA86}"/>
          </ac:picMkLst>
        </pc:picChg>
        <pc:picChg chg="add del mod">
          <ac:chgData name="Jana Jankovcová" userId="1aa0a106-32af-4fad-960e-858b12dcc259" providerId="ADAL" clId="{090DCCBE-5F35-4096-A380-B7EB5375580C}" dt="2023-04-26T07:45:50.157" v="648" actId="478"/>
          <ac:picMkLst>
            <pc:docMk/>
            <pc:sldMk cId="1973225168" sldId="278"/>
            <ac:picMk id="5" creationId="{C4EA27E0-0A7D-158D-793D-7B00B0051F85}"/>
          </ac:picMkLst>
        </pc:picChg>
        <pc:picChg chg="add mod">
          <ac:chgData name="Jana Jankovcová" userId="1aa0a106-32af-4fad-960e-858b12dcc259" providerId="ADAL" clId="{090DCCBE-5F35-4096-A380-B7EB5375580C}" dt="2023-04-26T07:46:05.195" v="652" actId="1076"/>
          <ac:picMkLst>
            <pc:docMk/>
            <pc:sldMk cId="1973225168" sldId="278"/>
            <ac:picMk id="7" creationId="{A59CD723-16C2-5275-9815-ECD6FC919FD8}"/>
          </ac:picMkLst>
        </pc:picChg>
      </pc:sldChg>
      <pc:sldMasterChg chg="setBg modSldLayout">
        <pc:chgData name="Jana Jankovcová" userId="1aa0a106-32af-4fad-960e-858b12dcc259" providerId="ADAL" clId="{090DCCBE-5F35-4096-A380-B7EB5375580C}" dt="2023-04-26T07:59:05.858" v="801"/>
        <pc:sldMasterMkLst>
          <pc:docMk/>
          <pc:sldMasterMk cId="3166026587" sldId="2147483648"/>
        </pc:sldMasterMkLst>
        <pc:sldLayoutChg chg="setBg">
          <pc:chgData name="Jana Jankovcová" userId="1aa0a106-32af-4fad-960e-858b12dcc259" providerId="ADAL" clId="{090DCCBE-5F35-4096-A380-B7EB5375580C}" dt="2023-04-26T07:59:05.858" v="801"/>
          <pc:sldLayoutMkLst>
            <pc:docMk/>
            <pc:sldMasterMk cId="3166026587" sldId="2147483648"/>
            <pc:sldLayoutMk cId="615514614" sldId="2147483649"/>
          </pc:sldLayoutMkLst>
        </pc:sldLayoutChg>
        <pc:sldLayoutChg chg="setBg">
          <pc:chgData name="Jana Jankovcová" userId="1aa0a106-32af-4fad-960e-858b12dcc259" providerId="ADAL" clId="{090DCCBE-5F35-4096-A380-B7EB5375580C}" dt="2023-04-26T07:59:05.858" v="801"/>
          <pc:sldLayoutMkLst>
            <pc:docMk/>
            <pc:sldMasterMk cId="3166026587" sldId="2147483648"/>
            <pc:sldLayoutMk cId="242313666" sldId="2147483650"/>
          </pc:sldLayoutMkLst>
        </pc:sldLayoutChg>
        <pc:sldLayoutChg chg="setBg">
          <pc:chgData name="Jana Jankovcová" userId="1aa0a106-32af-4fad-960e-858b12dcc259" providerId="ADAL" clId="{090DCCBE-5F35-4096-A380-B7EB5375580C}" dt="2023-04-26T07:59:05.858" v="801"/>
          <pc:sldLayoutMkLst>
            <pc:docMk/>
            <pc:sldMasterMk cId="3166026587" sldId="2147483648"/>
            <pc:sldLayoutMk cId="3710250497" sldId="2147483651"/>
          </pc:sldLayoutMkLst>
        </pc:sldLayoutChg>
        <pc:sldLayoutChg chg="setBg">
          <pc:chgData name="Jana Jankovcová" userId="1aa0a106-32af-4fad-960e-858b12dcc259" providerId="ADAL" clId="{090DCCBE-5F35-4096-A380-B7EB5375580C}" dt="2023-04-26T07:59:05.858" v="801"/>
          <pc:sldLayoutMkLst>
            <pc:docMk/>
            <pc:sldMasterMk cId="3166026587" sldId="2147483648"/>
            <pc:sldLayoutMk cId="487298895" sldId="2147483652"/>
          </pc:sldLayoutMkLst>
        </pc:sldLayoutChg>
        <pc:sldLayoutChg chg="setBg">
          <pc:chgData name="Jana Jankovcová" userId="1aa0a106-32af-4fad-960e-858b12dcc259" providerId="ADAL" clId="{090DCCBE-5F35-4096-A380-B7EB5375580C}" dt="2023-04-26T07:59:05.858" v="801"/>
          <pc:sldLayoutMkLst>
            <pc:docMk/>
            <pc:sldMasterMk cId="3166026587" sldId="2147483648"/>
            <pc:sldLayoutMk cId="3300723840" sldId="2147483653"/>
          </pc:sldLayoutMkLst>
        </pc:sldLayoutChg>
        <pc:sldLayoutChg chg="setBg">
          <pc:chgData name="Jana Jankovcová" userId="1aa0a106-32af-4fad-960e-858b12dcc259" providerId="ADAL" clId="{090DCCBE-5F35-4096-A380-B7EB5375580C}" dt="2023-04-26T07:59:05.858" v="801"/>
          <pc:sldLayoutMkLst>
            <pc:docMk/>
            <pc:sldMasterMk cId="3166026587" sldId="2147483648"/>
            <pc:sldLayoutMk cId="2011866073" sldId="2147483654"/>
          </pc:sldLayoutMkLst>
        </pc:sldLayoutChg>
        <pc:sldLayoutChg chg="setBg">
          <pc:chgData name="Jana Jankovcová" userId="1aa0a106-32af-4fad-960e-858b12dcc259" providerId="ADAL" clId="{090DCCBE-5F35-4096-A380-B7EB5375580C}" dt="2023-04-26T07:59:05.858" v="801"/>
          <pc:sldLayoutMkLst>
            <pc:docMk/>
            <pc:sldMasterMk cId="3166026587" sldId="2147483648"/>
            <pc:sldLayoutMk cId="1643520571" sldId="2147483655"/>
          </pc:sldLayoutMkLst>
        </pc:sldLayoutChg>
        <pc:sldLayoutChg chg="setBg">
          <pc:chgData name="Jana Jankovcová" userId="1aa0a106-32af-4fad-960e-858b12dcc259" providerId="ADAL" clId="{090DCCBE-5F35-4096-A380-B7EB5375580C}" dt="2023-04-26T07:59:05.858" v="801"/>
          <pc:sldLayoutMkLst>
            <pc:docMk/>
            <pc:sldMasterMk cId="3166026587" sldId="2147483648"/>
            <pc:sldLayoutMk cId="3682319863" sldId="2147483656"/>
          </pc:sldLayoutMkLst>
        </pc:sldLayoutChg>
        <pc:sldLayoutChg chg="setBg">
          <pc:chgData name="Jana Jankovcová" userId="1aa0a106-32af-4fad-960e-858b12dcc259" providerId="ADAL" clId="{090DCCBE-5F35-4096-A380-B7EB5375580C}" dt="2023-04-26T07:59:05.858" v="801"/>
          <pc:sldLayoutMkLst>
            <pc:docMk/>
            <pc:sldMasterMk cId="3166026587" sldId="2147483648"/>
            <pc:sldLayoutMk cId="528579222" sldId="2147483657"/>
          </pc:sldLayoutMkLst>
        </pc:sldLayoutChg>
        <pc:sldLayoutChg chg="setBg">
          <pc:chgData name="Jana Jankovcová" userId="1aa0a106-32af-4fad-960e-858b12dcc259" providerId="ADAL" clId="{090DCCBE-5F35-4096-A380-B7EB5375580C}" dt="2023-04-26T07:59:05.858" v="801"/>
          <pc:sldLayoutMkLst>
            <pc:docMk/>
            <pc:sldMasterMk cId="3166026587" sldId="2147483648"/>
            <pc:sldLayoutMk cId="1011997095" sldId="2147483658"/>
          </pc:sldLayoutMkLst>
        </pc:sldLayoutChg>
        <pc:sldLayoutChg chg="setBg">
          <pc:chgData name="Jana Jankovcová" userId="1aa0a106-32af-4fad-960e-858b12dcc259" providerId="ADAL" clId="{090DCCBE-5F35-4096-A380-B7EB5375580C}" dt="2023-04-26T07:59:05.858" v="801"/>
          <pc:sldLayoutMkLst>
            <pc:docMk/>
            <pc:sldMasterMk cId="3166026587" sldId="2147483648"/>
            <pc:sldLayoutMk cId="303506853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D26465-903F-2ED7-ECF9-E9395D44A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1CDAE04-B748-CD58-791F-D832377FAD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29B939-FDF9-5DE4-9AB0-B5FE3B5CB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A4527B-67E7-E79F-5EC4-CBBB77C2A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2B20E9-0301-10D5-5C0F-BABD649FE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551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09E6B6-A1AA-D8C9-C2B9-178BD5101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2022029-4712-A2C6-033F-147D4AD4C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8B9837-117D-FA55-C391-7122B5CD6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7C06F1-84F3-EBD6-45FF-CC7954568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1F3EC9-8660-91B3-C7B6-460938D6F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997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1552312-FBC1-6836-FE98-7DCA5F7DCD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B52C636-7955-D7E6-4681-0536E565B5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84804C-07AC-C2CB-050C-87304A76A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EDA0B9-DDEE-F1DF-84E5-E887F2C1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609E6F9-6869-246C-9AB1-2549D726B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068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9848D1-291C-60EE-D319-0FF781F96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B33D65-5DB0-E509-91D0-2D817761E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19581C-4ADB-FF82-F325-EE7703B69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26F10E-34B2-46FC-DF8D-9332A40AF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51E33F-3759-11A2-88AB-D055810D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13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46BF7-9A75-EBA3-5122-E5D18A78E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7AAFF0F-3D35-77CC-ECAD-8DF0BD1AC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35B022-BE17-7FA5-75A2-6D6F2D39E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044BBB-DF4A-679F-6AE4-82DCBC811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804DB5-9D74-DD4A-A818-F0F775261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0250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020E60-1005-465F-F19D-30A8093B4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A7A594-B5E2-798D-1EF8-5617CFB47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F746ED1-C3AD-DF83-2A5E-CBEE868A1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471664D-8F32-EA58-7284-895ECAFDE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64C7808-3934-2B9A-7F1A-68DE3AA5F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098D1D8-777A-C86A-6D68-B69E4921C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29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5FC27A-0372-A79D-4E8D-4B2F6248E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E03B063-78E3-6A3D-014E-29A661749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0C29540-C5C1-1475-59FB-E5D2EA55DB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E13D24D-9B68-CA91-6DAC-EDA21A7A23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E0B43CC-0961-94AB-50EA-1B4D47FAE2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061585F-DB2E-8A48-7E90-8E8BE3155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B0E7E25-FBD7-4DAE-BC77-D0053A82F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BF45F80-D1B0-EBD9-F183-9152B2B53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723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AB3BE9-1946-C826-F77A-E96D2A501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A115F64-76A4-6EAA-2149-CB3A036D6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4123DD0-D4DD-AD41-B4CA-E3531A245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28FD1B-954C-A845-4338-FDFE94619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866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6D9A24D-96FF-766D-2794-404AD1D87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D04C094-915C-6FA0-0065-B5AF8E460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1A3D32-F587-5889-6B37-02233D00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52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221B0F-BF60-E141-1979-B4CCFA73F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572E1F-8B31-B61F-9A52-A20855EFB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F17EB95-59A4-1553-F321-DBDC1BA4D8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04F389F-02CB-AF8B-9CCE-D413933CB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BBC3B5-B5CF-CFE9-09ED-A2374EF25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67E58A6-088A-9022-FB6F-46944A4A0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2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AC0B7B-0440-6344-CD8B-D7A272E48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03562C9-C53B-F29F-488C-08A81491C6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9084179-A7CA-A41A-F6F1-00385469F9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6951EB1-6F48-EF96-1AC2-3E75B70DD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4DE4A6D-4AAF-ECDD-9FB6-0792AF1F1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60A0614-DD24-3EA5-B610-9885708C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857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64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857639D-BAC4-643E-9575-92D6C313F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736906-CD7F-7EC9-DF3E-6AEC82CA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1D2A53-2282-5F01-127B-EE968AD4F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02987-23C4-440C-9294-8F629071252F}" type="datetimeFigureOut">
              <a:rPr lang="cs-CZ" smtClean="0"/>
              <a:t>26.04.2023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3A78DF-28CB-5C52-C72D-5C079C8D97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693444-FD50-E642-AC3B-CEC53E49C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A24EB-0B27-437B-82A1-98E570EC24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602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5GSd2CGVzk?feature=oemb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89000"/>
              </a:schemeClr>
            </a:gs>
            <a:gs pos="23000">
              <a:schemeClr val="accent3">
                <a:lumMod val="89000"/>
              </a:schemeClr>
            </a:gs>
            <a:gs pos="69000">
              <a:schemeClr val="accent3">
                <a:lumMod val="75000"/>
              </a:schemeClr>
            </a:gs>
            <a:gs pos="97000">
              <a:schemeClr val="accent3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85D0CBD-C5BB-2DA5-F211-D44BCACC8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95" y="306569"/>
            <a:ext cx="6375717" cy="4781788"/>
          </a:xfrm>
          <a:prstGeom prst="rect">
            <a:avLst/>
          </a:prstGeom>
        </p:spPr>
      </p:pic>
      <p:sp useBgFill="1">
        <p:nvSpPr>
          <p:cNvPr id="2" name="TextovéPole 1">
            <a:extLst>
              <a:ext uri="{FF2B5EF4-FFF2-40B4-BE49-F238E27FC236}">
                <a16:creationId xmlns:a16="http://schemas.microsoft.com/office/drawing/2014/main" id="{A5E74D80-ABC9-4710-7FD3-32B53A677BC0}"/>
              </a:ext>
            </a:extLst>
          </p:cNvPr>
          <p:cNvSpPr txBox="1"/>
          <p:nvPr/>
        </p:nvSpPr>
        <p:spPr>
          <a:xfrm>
            <a:off x="960640" y="5223283"/>
            <a:ext cx="10487025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Vandrovníček</a:t>
            </a: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ze Kdyně │ Pojďte s námi do přírody</a:t>
            </a:r>
            <a:b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vycházka │ Křížový vrch u </a:t>
            </a:r>
            <a:r>
              <a:rPr lang="cs-CZ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Stoda</a:t>
            </a:r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rozhlednou</a:t>
            </a:r>
          </a:p>
          <a:p>
            <a:pPr algn="ctr"/>
            <a:r>
              <a:rPr lang="cs-C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 4. 2023 │ 14 účastníků</a:t>
            </a:r>
          </a:p>
        </p:txBody>
      </p:sp>
    </p:spTree>
    <p:extLst>
      <p:ext uri="{BB962C8B-B14F-4D97-AF65-F5344CB8AC3E}">
        <p14:creationId xmlns:p14="http://schemas.microsoft.com/office/powerpoint/2010/main" val="4208039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FF4B130-D586-0391-8DE4-4C1989E1F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25" y="264319"/>
            <a:ext cx="8439149" cy="632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96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F8D0607-82E2-3B1E-14B4-D43A6B96BF6E}"/>
              </a:ext>
            </a:extLst>
          </p:cNvPr>
          <p:cNvSpPr txBox="1"/>
          <p:nvPr/>
        </p:nvSpPr>
        <p:spPr>
          <a:xfrm>
            <a:off x="537572" y="1881217"/>
            <a:ext cx="602575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Křížový vrch je mírumilovným místem za denního světla, ale v nočních hodinách se mu raději vyhněte. Dle prastaré pověsti na Křížovém vrchu straší trojice bílých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pannen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. O půlnoci se proměňují v duchy a straší lidi, kteří se k tomuto místu jen přiblíží. </a:t>
            </a:r>
          </a:p>
          <a:p>
            <a:pPr algn="just"/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Jednoho dne se odvážný myslivec vydal na tento vrch, tak aby tam došel přesně o půlnoci, s touhou zastřelit jednu z bílých panen. Za tento troufalý nápad zaplatil svým životem.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6CE372E-ECD7-DDA9-07D2-12FD1FAA1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63" y="475058"/>
            <a:ext cx="4430913" cy="590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56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291F686-B969-2255-1728-275311DF2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675" y="335756"/>
            <a:ext cx="8248649" cy="618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754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8E34A4AE-63B1-BCFC-7693-1A10E86BF4DF}"/>
              </a:ext>
            </a:extLst>
          </p:cNvPr>
          <p:cNvSpPr txBox="1"/>
          <p:nvPr/>
        </p:nvSpPr>
        <p:spPr>
          <a:xfrm>
            <a:off x="285155" y="885825"/>
            <a:ext cx="304919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 roce 1967 zde armáda umístila zařízení protivzdušné obrany a kostel sloužil jako ubikace pro vojáky a věž jako pozorovatelna. </a:t>
            </a: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375D4BE-0284-B28E-35D9-04F135C4D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975" y="600879"/>
            <a:ext cx="4200525" cy="56007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27FD340-3648-7464-A2A9-536CE5F31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950" y="742950"/>
            <a:ext cx="4029075" cy="53721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ECEA684-F56E-5BA7-E18C-49B47D526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3529013"/>
            <a:ext cx="3257550" cy="2443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76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5A5639D-BF60-A8A5-A2B3-07DE7BFF7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400050"/>
            <a:ext cx="807720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53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73E92FC-F88F-F265-D037-628CF1E00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30" y="442911"/>
            <a:ext cx="4479131" cy="597217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5D548BD-B3F6-8152-CAFF-14F5DF61B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38" y="442911"/>
            <a:ext cx="4479132" cy="597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545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D968EA61-EBC8-E7EC-B47D-3BBBE9FEE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28" y="775097"/>
            <a:ext cx="7077074" cy="530780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08DCE8D-8EB1-B2CD-F025-D2C973BE72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338" y="578644"/>
            <a:ext cx="4275534" cy="570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056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821BDB9-5663-C5B4-8220-163114A0E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815" y="435769"/>
            <a:ext cx="4489847" cy="598646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0428EDA-9011-70DC-C728-BA4F24F31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338" y="435768"/>
            <a:ext cx="4489847" cy="598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7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CBF5FAA-CF5F-79B5-F2D9-86D5D49D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16" y="492919"/>
            <a:ext cx="4404122" cy="587216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124BBAF-DEA9-5329-9E2B-132477F918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963" y="492919"/>
            <a:ext cx="4404122" cy="587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25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184FAA9-C13D-8E24-F115-E99574546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13" y="478631"/>
            <a:ext cx="4425553" cy="590073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F1A5501-3429-6C85-6C59-FBD97286C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072" y="478631"/>
            <a:ext cx="4425553" cy="590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98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A883D41-8B2B-A40F-C085-96D468830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699" y="324311"/>
            <a:ext cx="8536602" cy="620937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346795C-2397-A8B3-265A-C9B86590CE52}"/>
              </a:ext>
            </a:extLst>
          </p:cNvPr>
          <p:cNvSpPr txBox="1"/>
          <p:nvPr/>
        </p:nvSpPr>
        <p:spPr>
          <a:xfrm>
            <a:off x="6995948" y="4627982"/>
            <a:ext cx="17188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Vlasta Štenglová</a:t>
            </a:r>
          </a:p>
        </p:txBody>
      </p:sp>
    </p:spTree>
    <p:extLst>
      <p:ext uri="{BB962C8B-B14F-4D97-AF65-F5344CB8AC3E}">
        <p14:creationId xmlns:p14="http://schemas.microsoft.com/office/powerpoint/2010/main" val="32924700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64D88DC-3185-8C11-6C6D-A9E9FF4C6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7" y="742950"/>
            <a:ext cx="4029075" cy="53721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1B082DC-98BB-5FD3-BE13-ABF3BFF4C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243" y="742950"/>
            <a:ext cx="4029076" cy="537210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2C331D3-0E3E-D816-5775-97E662682E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0" y="1378744"/>
            <a:ext cx="3075384" cy="410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108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E7D390A-619E-84F1-D021-28A0474BA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99" y="450055"/>
            <a:ext cx="4468415" cy="595788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B376E62-0426-631F-8E14-FF767DC67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788" y="450055"/>
            <a:ext cx="4468415" cy="595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380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4FA5BE6-FA83-9F58-267F-5F268D6E55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24" t="17291" r="26641" b="11667"/>
          <a:stretch/>
        </p:blipFill>
        <p:spPr>
          <a:xfrm>
            <a:off x="257176" y="471488"/>
            <a:ext cx="7243762" cy="5867276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1840876-CECC-933C-DD35-E565BC9264B5}"/>
              </a:ext>
            </a:extLst>
          </p:cNvPr>
          <p:cNvSpPr txBox="1"/>
          <p:nvPr/>
        </p:nvSpPr>
        <p:spPr>
          <a:xfrm>
            <a:off x="7643812" y="5557838"/>
            <a:ext cx="4108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Zajímavý článek </a:t>
            </a:r>
            <a:b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z Domažlického deníku z roku 2014.</a:t>
            </a:r>
          </a:p>
        </p:txBody>
      </p:sp>
    </p:spTree>
    <p:extLst>
      <p:ext uri="{BB962C8B-B14F-4D97-AF65-F5344CB8AC3E}">
        <p14:creationId xmlns:p14="http://schemas.microsoft.com/office/powerpoint/2010/main" val="1336619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édium 1" title="Podzim na Křížovém vrchu">
            <a:hlinkClick r:id="" action="ppaction://media"/>
            <a:extLst>
              <a:ext uri="{FF2B5EF4-FFF2-40B4-BE49-F238E27FC236}">
                <a16:creationId xmlns:a16="http://schemas.microsoft.com/office/drawing/2014/main" id="{FBE47FB0-5CD8-5192-BBD3-AB636ACE152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88076" y="430024"/>
            <a:ext cx="10615847" cy="599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41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FC2DC43-47A9-89E2-1A34-AA2867BDA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45" t="18503" r="18265" b="10749"/>
          <a:stretch/>
        </p:blipFill>
        <p:spPr>
          <a:xfrm>
            <a:off x="1782146" y="578498"/>
            <a:ext cx="8313576" cy="4851919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15ABDA5-2110-8CAE-2801-9130140D38B7}"/>
              </a:ext>
            </a:extLst>
          </p:cNvPr>
          <p:cNvSpPr txBox="1"/>
          <p:nvPr/>
        </p:nvSpPr>
        <p:spPr>
          <a:xfrm>
            <a:off x="1707502" y="5633171"/>
            <a:ext cx="8388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Autobusem do Chotěšova – pěšky Mantov – Křížový vrch – Stod – domů autobusem</a:t>
            </a:r>
          </a:p>
        </p:txBody>
      </p:sp>
    </p:spTree>
    <p:extLst>
      <p:ext uri="{BB962C8B-B14F-4D97-AF65-F5344CB8AC3E}">
        <p14:creationId xmlns:p14="http://schemas.microsoft.com/office/powerpoint/2010/main" val="2404051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A621DA8-5EA3-39C2-70BC-7C4EB3C1F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1932195"/>
            <a:ext cx="2833687" cy="377824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D00FFE8-4FB5-3B0B-31CA-0E46F9F8D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063" y="1167020"/>
            <a:ext cx="3267074" cy="435609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808B6171-4BCA-95F6-835D-A35A5B215832}"/>
              </a:ext>
            </a:extLst>
          </p:cNvPr>
          <p:cNvSpPr txBox="1"/>
          <p:nvPr/>
        </p:nvSpPr>
        <p:spPr>
          <a:xfrm>
            <a:off x="127993" y="705355"/>
            <a:ext cx="38540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 dirty="0"/>
              <a:t>Obec Mantov leží na pravém břehu Radbuzy, která ji odděluje od sousedního Chotěšova.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D382B12-4AF8-B753-034D-A2A905C12552}"/>
              </a:ext>
            </a:extLst>
          </p:cNvPr>
          <p:cNvSpPr txBox="1"/>
          <p:nvPr/>
        </p:nvSpPr>
        <p:spPr>
          <a:xfrm>
            <a:off x="4168974" y="612844"/>
            <a:ext cx="385405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První zmínka o Mantovu je v potvrzovací listině papeže Řehoře X. z roku 1272, kde je obec Mantov uvedena jako majetek kláštera chotěšovského. Uhlí se začalo dolovat v Mantově asi v roce 1780. Po roce 1850 zde byly otevřeny malé šachty. Plný rozvoj těžby v celé západočeské uhelné pánvi nastává až po vybudování železniční tratě Plzeň – Brod nad Lesy v říjnu 1861. Celkem tady bylo otevřeno dalších pět šachet nebo dolů, které fungovaly až do roku 1924. Jeden z dolů vyhloubených hrabětem Thurn-Taxisem byl i 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Gutes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Gluck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 - Dobré štěstí, ve kterém se těžilo od roku 1884 až do roku 1992.</a:t>
            </a:r>
          </a:p>
        </p:txBody>
      </p:sp>
    </p:spTree>
    <p:extLst>
      <p:ext uri="{BB962C8B-B14F-4D97-AF65-F5344CB8AC3E}">
        <p14:creationId xmlns:p14="http://schemas.microsoft.com/office/powerpoint/2010/main" val="2448998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F64BE29-A452-2627-88E9-68C89DF12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" y="415924"/>
            <a:ext cx="4519613" cy="6026151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D4B9A712-CB1E-ED8B-5414-6A747644BF62}"/>
              </a:ext>
            </a:extLst>
          </p:cNvPr>
          <p:cNvSpPr txBox="1"/>
          <p:nvPr/>
        </p:nvSpPr>
        <p:spPr>
          <a:xfrm>
            <a:off x="5514975" y="415924"/>
            <a:ext cx="62103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 polovině 19. století byl na tomto místě postaven nový kostel, ke kterému byla v roce 1931 přistavěna věž. Ta začala sloužit jako rozhledna.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BE358AB-99A2-34CD-711C-1D81857DFF94}"/>
              </a:ext>
            </a:extLst>
          </p:cNvPr>
          <p:cNvSpPr txBox="1"/>
          <p:nvPr/>
        </p:nvSpPr>
        <p:spPr>
          <a:xfrm>
            <a:off x="5375671" y="4687749"/>
            <a:ext cx="63496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Dnes je místo opět oblíbeným výletním místem a slouží svým původním účelům. Toto magické místo v sobě ukrývá i obrovskou energii, která je soustředěná do kamene za kostelem. Tento kámen má prýštit pozitivní energii a sensitivní lidé, kteří se k němu postaví, zde mohou načerpat nové síly. </a:t>
            </a:r>
            <a:endParaRPr lang="cs-CZ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E2D926B4-7CB1-3E6A-279A-BA251214F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629" y="1482864"/>
            <a:ext cx="2208290" cy="2944386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51566FA8-EA76-E4F2-DFB0-7A1C09A68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82864"/>
            <a:ext cx="2208290" cy="294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58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47C3C82-76E1-04A1-8D01-0B0AAC1C3282}"/>
              </a:ext>
            </a:extLst>
          </p:cNvPr>
          <p:cNvSpPr txBox="1"/>
          <p:nvPr/>
        </p:nvSpPr>
        <p:spPr>
          <a:xfrm>
            <a:off x="212884" y="1720840"/>
            <a:ext cx="305895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Pověsti o Křížovém vrchu Křížový vrch byl magickým místem již v dávné minulosti a je spjat s dávným osídlením Keltů. Dnes se na vrcholu kopce nachází kostel s rozhlednou. Po zdolání 71 schodů se z výšky 13,5 metrů nad zemí rozprostírá pohled na malebnou okolní krajinu.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A7DD027-8B93-E09D-5A5E-BE2307058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236994"/>
            <a:ext cx="8512016" cy="638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4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D9125BD-D624-78FC-5322-6530E75BECF3}"/>
              </a:ext>
            </a:extLst>
          </p:cNvPr>
          <p:cNvSpPr txBox="1"/>
          <p:nvPr/>
        </p:nvSpPr>
        <p:spPr>
          <a:xfrm>
            <a:off x="571502" y="573197"/>
            <a:ext cx="113442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 err="1">
                <a:latin typeface="Arial" panose="020B0604020202020204" pitchFamily="34" charset="0"/>
                <a:cs typeface="Arial" panose="020B0604020202020204" pitchFamily="34" charset="0"/>
              </a:rPr>
              <a:t>Mysticita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 místa se prohloubila po roce 1746, kdy se zde stal zázrak. Tehdejší dřevěný kříž na vrcholu kopce se otočil a následně sem začali proudit procesí věřících. Po tomto zázraku zde byl vystavěn kostel, ve kterém byl zázračný kříž umístěn. </a:t>
            </a: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8E9953A-C703-BC7A-F59E-3A0238C6B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67" y="1559212"/>
            <a:ext cx="3813356" cy="508447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836C300-86E8-CF7F-EDC6-E2EF498F7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858" y="1559212"/>
            <a:ext cx="3813356" cy="508447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DA26CEB-5F68-A4C0-D4F6-4225848562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749" y="1709231"/>
            <a:ext cx="3588327" cy="478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44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1056547-AE7A-EA85-B7DC-B0056E94A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61" y="450054"/>
            <a:ext cx="4468415" cy="595788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59CD723-16C2-5275-9815-ECD6FC919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525" y="450055"/>
            <a:ext cx="4468415" cy="595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25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97D85B8-AA90-045A-99BB-CF37278E0122}"/>
              </a:ext>
            </a:extLst>
          </p:cNvPr>
          <p:cNvSpPr txBox="1"/>
          <p:nvPr/>
        </p:nvSpPr>
        <p:spPr>
          <a:xfrm>
            <a:off x="1128713" y="6028968"/>
            <a:ext cx="106727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Později byla dostavěna i rozhledna a hostinec a místo se tak stalo oblíbeným cílem výletů. </a:t>
            </a:r>
          </a:p>
          <a:p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88DB203-F0B0-A739-D078-D42A143369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657224"/>
            <a:ext cx="3707606" cy="494347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EB78D22-91E9-7B79-7BD4-26C8DAFEDA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075" y="650872"/>
            <a:ext cx="3712370" cy="494982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E4EE4FC-A5DB-07EA-405C-7AD76F142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039" y="948924"/>
            <a:ext cx="3265292" cy="435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478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CEB949EDCB29F448EA377A824B8DC97" ma:contentTypeVersion="12" ma:contentTypeDescription="Vytvoří nový dokument" ma:contentTypeScope="" ma:versionID="5b8ede25ae51f1e4e596821b808c07ff">
  <xsd:schema xmlns:xsd="http://www.w3.org/2001/XMLSchema" xmlns:xs="http://www.w3.org/2001/XMLSchema" xmlns:p="http://schemas.microsoft.com/office/2006/metadata/properties" xmlns:ns2="4c166367-d4ab-487e-aacd-b031f91f68c5" xmlns:ns3="f8bc1b57-e003-45b8-995c-e06650ae1662" targetNamespace="http://schemas.microsoft.com/office/2006/metadata/properties" ma:root="true" ma:fieldsID="982830ec2f8e26e0c5c62f1f8fb05442" ns2:_="" ns3:_="">
    <xsd:import namespace="4c166367-d4ab-487e-aacd-b031f91f68c5"/>
    <xsd:import namespace="f8bc1b57-e003-45b8-995c-e06650ae16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166367-d4ab-487e-aacd-b031f91f68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Značky obrázků" ma:readOnly="false" ma:fieldId="{5cf76f15-5ced-4ddc-b409-7134ff3c332f}" ma:taxonomyMulti="true" ma:sspId="3ecfd4f9-25f2-4e5d-8ce2-a9d4a0dd7b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bc1b57-e003-45b8-995c-e06650ae1662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e6e5bd1a-8d4b-4761-b459-406b78824bb5}" ma:internalName="TaxCatchAll" ma:showField="CatchAllData" ma:web="f8bc1b57-e003-45b8-995c-e06650ae16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8bc1b57-e003-45b8-995c-e06650ae1662" xsi:nil="true"/>
    <lcf76f155ced4ddcb4097134ff3c332f xmlns="4c166367-d4ab-487e-aacd-b031f91f68c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D6A87CE-2F30-4912-8D80-77B73750B1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A0F903-EFA9-4DE7-A998-2DD2C7FFA9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166367-d4ab-487e-aacd-b031f91f68c5"/>
    <ds:schemaRef ds:uri="f8bc1b57-e003-45b8-995c-e06650ae16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28646B-8EAB-4B38-9EC5-26362FF7785B}">
  <ds:schemaRefs>
    <ds:schemaRef ds:uri="http://schemas.microsoft.com/office/2006/metadata/properties"/>
    <ds:schemaRef ds:uri="http://schemas.microsoft.com/office/infopath/2007/PartnerControls"/>
    <ds:schemaRef ds:uri="f8bc1b57-e003-45b8-995c-e06650ae1662"/>
    <ds:schemaRef ds:uri="4c166367-d4ab-487e-aacd-b031f91f68c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474</Words>
  <Application>Microsoft Office PowerPoint</Application>
  <PresentationFormat>Širokoúhlá obrazovka</PresentationFormat>
  <Paragraphs>16</Paragraphs>
  <Slides>23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Jana Jankovcová</dc:creator>
  <cp:lastModifiedBy>Jana Jankovcová</cp:lastModifiedBy>
  <cp:revision>1</cp:revision>
  <dcterms:created xsi:type="dcterms:W3CDTF">2023-04-25T12:57:15Z</dcterms:created>
  <dcterms:modified xsi:type="dcterms:W3CDTF">2023-04-26T08:11:27Z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0x010100FCEB949EDCB29F448EA377A824B8DC97</vt:lpwstr>
  </property>
  <property fmtid="{D5CDD505-2E9C-101B-9397-08002B2CF9AE}" pid="3" name="MediaServiceImageTags">
    <vt:lpwstr/>
  </property>
</Properties>
</file>